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Horizon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Red Hat Display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ed Hat Displa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702" y="641393"/>
            <a:ext cx="5474881" cy="9004214"/>
            <a:chOff x="0" y="0"/>
            <a:chExt cx="7299841" cy="120056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6873" r="12616"/>
            <a:stretch>
              <a:fillRect/>
            </a:stretch>
          </p:blipFill>
          <p:spPr>
            <a:xfrm flipH="1">
              <a:off x="0" y="0"/>
              <a:ext cx="7299841" cy="1200561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5716250" y="897318"/>
            <a:ext cx="3086100" cy="131382"/>
            <a:chOff x="0" y="0"/>
            <a:chExt cx="812800" cy="34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716250" y="1236445"/>
            <a:ext cx="3086100" cy="131382"/>
            <a:chOff x="0" y="0"/>
            <a:chExt cx="812800" cy="346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16250" y="1577377"/>
            <a:ext cx="3086100" cy="131382"/>
            <a:chOff x="0" y="0"/>
            <a:chExt cx="812800" cy="346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31155" y="8062331"/>
            <a:ext cx="1583276" cy="15832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93854" y="897318"/>
            <a:ext cx="896515" cy="8965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566055" y="2481531"/>
            <a:ext cx="13420059" cy="359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34"/>
              </a:lnSpc>
            </a:pPr>
            <a:r>
              <a:rPr lang="en-US" sz="11856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RENTAL</a:t>
            </a:r>
          </a:p>
          <a:p>
            <a:pPr algn="l">
              <a:lnSpc>
                <a:spcPts val="13634"/>
              </a:lnSpc>
            </a:pPr>
            <a:r>
              <a:rPr lang="en-US" sz="11856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APP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604925" y="6166064"/>
            <a:ext cx="4866409" cy="3596077"/>
            <a:chOff x="0" y="0"/>
            <a:chExt cx="1281688" cy="9471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1688" cy="947115"/>
            </a:xfrm>
            <a:custGeom>
              <a:avLst/>
              <a:gdLst/>
              <a:ahLst/>
              <a:cxnLst/>
              <a:rect l="l" t="t" r="r" b="b"/>
              <a:pathLst>
                <a:path w="1281688" h="947115">
                  <a:moveTo>
                    <a:pt x="81135" y="0"/>
                  </a:moveTo>
                  <a:lnTo>
                    <a:pt x="1200553" y="0"/>
                  </a:lnTo>
                  <a:cubicBezTo>
                    <a:pt x="1245362" y="0"/>
                    <a:pt x="1281688" y="36326"/>
                    <a:pt x="1281688" y="81135"/>
                  </a:cubicBezTo>
                  <a:lnTo>
                    <a:pt x="1281688" y="865980"/>
                  </a:lnTo>
                  <a:cubicBezTo>
                    <a:pt x="1281688" y="887498"/>
                    <a:pt x="1273140" y="908135"/>
                    <a:pt x="1257924" y="923351"/>
                  </a:cubicBezTo>
                  <a:cubicBezTo>
                    <a:pt x="1242708" y="938567"/>
                    <a:pt x="1222071" y="947115"/>
                    <a:pt x="1200553" y="947115"/>
                  </a:cubicBezTo>
                  <a:lnTo>
                    <a:pt x="81135" y="947115"/>
                  </a:lnTo>
                  <a:cubicBezTo>
                    <a:pt x="36326" y="947115"/>
                    <a:pt x="0" y="910790"/>
                    <a:pt x="0" y="865980"/>
                  </a:cubicBezTo>
                  <a:lnTo>
                    <a:pt x="0" y="81135"/>
                  </a:lnTo>
                  <a:cubicBezTo>
                    <a:pt x="0" y="36326"/>
                    <a:pt x="36326" y="0"/>
                    <a:pt x="81135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281688" cy="966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25730" y="6242993"/>
            <a:ext cx="5329277" cy="434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Ръководител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</a:p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Виктория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Иванова</a:t>
            </a: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Изработен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от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Сение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Мехмед</a:t>
            </a: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Светослава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Костова</a:t>
            </a: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Виктория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Мехмед</a:t>
            </a: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846"/>
              </a:lnSpc>
            </a:pP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Милена</a:t>
            </a:r>
            <a:r>
              <a:rPr lang="en-US" sz="2747" b="1" dirty="0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47" b="1" dirty="0" err="1">
                <a:solidFill>
                  <a:srgbClr val="2534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Стоянова</a:t>
            </a: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846"/>
              </a:lnSpc>
            </a:pP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846"/>
              </a:lnSpc>
            </a:pPr>
            <a:endParaRPr lang="en-US" sz="2747" b="1" dirty="0">
              <a:solidFill>
                <a:srgbClr val="2534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8944" y="3819067"/>
            <a:ext cx="10210112" cy="207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7"/>
              </a:lnSpc>
              <a:spcBef>
                <a:spcPct val="0"/>
              </a:spcBef>
            </a:pPr>
            <a:r>
              <a:rPr lang="en-US" sz="6839" b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БЛАГОДАРИМ ВИ ЗА ВНИМАНИЕТО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228506" y="2613984"/>
            <a:ext cx="4841080" cy="131382"/>
            <a:chOff x="0" y="0"/>
            <a:chExt cx="1275017" cy="34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5017" cy="34603"/>
            </a:xfrm>
            <a:custGeom>
              <a:avLst/>
              <a:gdLst/>
              <a:ahLst/>
              <a:cxnLst/>
              <a:rect l="l" t="t" r="r" b="b"/>
              <a:pathLst>
                <a:path w="1275017" h="34603">
                  <a:moveTo>
                    <a:pt x="0" y="0"/>
                  </a:moveTo>
                  <a:lnTo>
                    <a:pt x="1275017" y="0"/>
                  </a:lnTo>
                  <a:lnTo>
                    <a:pt x="1275017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75017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22358" y="2274857"/>
            <a:ext cx="4734932" cy="131382"/>
            <a:chOff x="0" y="0"/>
            <a:chExt cx="1247060" cy="34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7060" cy="34603"/>
            </a:xfrm>
            <a:custGeom>
              <a:avLst/>
              <a:gdLst/>
              <a:ahLst/>
              <a:cxnLst/>
              <a:rect l="l" t="t" r="r" b="b"/>
              <a:pathLst>
                <a:path w="1247060" h="34603">
                  <a:moveTo>
                    <a:pt x="0" y="0"/>
                  </a:moveTo>
                  <a:lnTo>
                    <a:pt x="1247060" y="0"/>
                  </a:lnTo>
                  <a:lnTo>
                    <a:pt x="124706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4706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171894" y="1933924"/>
            <a:ext cx="4784468" cy="131382"/>
            <a:chOff x="0" y="0"/>
            <a:chExt cx="1260107" cy="346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0107" cy="34603"/>
            </a:xfrm>
            <a:custGeom>
              <a:avLst/>
              <a:gdLst/>
              <a:ahLst/>
              <a:cxnLst/>
              <a:rect l="l" t="t" r="r" b="b"/>
              <a:pathLst>
                <a:path w="1260107" h="34603">
                  <a:moveTo>
                    <a:pt x="0" y="0"/>
                  </a:moveTo>
                  <a:lnTo>
                    <a:pt x="1260107" y="0"/>
                  </a:lnTo>
                  <a:lnTo>
                    <a:pt x="1260107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60107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5073158" y="1933924"/>
            <a:ext cx="811442" cy="8114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6776996" y="4859149"/>
            <a:ext cx="2431084" cy="24310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6535" y="2810596"/>
            <a:ext cx="7342765" cy="4665808"/>
            <a:chOff x="0" y="0"/>
            <a:chExt cx="9790353" cy="62210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638" b="7638"/>
            <a:stretch>
              <a:fillRect/>
            </a:stretch>
          </p:blipFill>
          <p:spPr>
            <a:xfrm>
              <a:off x="0" y="0"/>
              <a:ext cx="9790353" cy="62210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478674" y="8409737"/>
            <a:ext cx="5813864" cy="131382"/>
            <a:chOff x="0" y="0"/>
            <a:chExt cx="1531223" cy="34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478674" y="8766935"/>
            <a:ext cx="5813864" cy="131382"/>
            <a:chOff x="0" y="0"/>
            <a:chExt cx="1531223" cy="346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78674" y="9126918"/>
            <a:ext cx="5813864" cy="131382"/>
            <a:chOff x="0" y="0"/>
            <a:chExt cx="1531223" cy="346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24659" y="8428795"/>
            <a:ext cx="763814" cy="7638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884971" y="-517301"/>
            <a:ext cx="1905782" cy="19057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21278" y="1037705"/>
            <a:ext cx="7822722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СЪДЪРЖАНИЕ: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278" y="2817965"/>
            <a:ext cx="6798046" cy="338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Цели</a:t>
            </a:r>
            <a:endParaRPr lang="en-US" sz="26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Основни</a:t>
            </a:r>
            <a:r>
              <a:rPr lang="en-US" sz="26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етапи</a:t>
            </a:r>
            <a:r>
              <a:rPr lang="en-US" sz="26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при</a:t>
            </a:r>
            <a:r>
              <a:rPr lang="en-US" sz="26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разработка</a:t>
            </a:r>
            <a:endParaRPr lang="en-US" sz="26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Технологии</a:t>
            </a:r>
            <a:r>
              <a:rPr lang="en-US" sz="26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</a:p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Дизайн</a:t>
            </a:r>
            <a:endParaRPr lang="en-US" sz="26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Реализация</a:t>
            </a:r>
            <a:endParaRPr lang="en-US" sz="26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Обновяване</a:t>
            </a:r>
            <a:r>
              <a:rPr lang="en-US" sz="26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и </a:t>
            </a: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развитие</a:t>
            </a:r>
            <a:endParaRPr lang="en-US" sz="26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82922" lvl="1" indent="-291461" algn="l">
              <a:lnSpc>
                <a:spcPts val="3779"/>
              </a:lnSpc>
              <a:buFont typeface="Arial"/>
              <a:buChar char="•"/>
            </a:pPr>
            <a:r>
              <a:rPr lang="en-US" sz="26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Заключение</a:t>
            </a:r>
            <a:endParaRPr lang="en-US" sz="26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95162" y="678255"/>
            <a:ext cx="4914583" cy="6512364"/>
            <a:chOff x="0" y="0"/>
            <a:chExt cx="6552778" cy="86831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6634" r="6293"/>
            <a:stretch>
              <a:fillRect/>
            </a:stretch>
          </p:blipFill>
          <p:spPr>
            <a:xfrm>
              <a:off x="0" y="0"/>
              <a:ext cx="6552778" cy="868315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539802" y="5883124"/>
            <a:ext cx="2924053" cy="3681387"/>
            <a:chOff x="0" y="0"/>
            <a:chExt cx="3898737" cy="49085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0872" r="10411"/>
            <a:stretch>
              <a:fillRect/>
            </a:stretch>
          </p:blipFill>
          <p:spPr>
            <a:xfrm>
              <a:off x="0" y="0"/>
              <a:ext cx="3898737" cy="4908516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560556" y="3911649"/>
            <a:ext cx="626606" cy="444321"/>
          </a:xfrm>
          <a:custGeom>
            <a:avLst/>
            <a:gdLst/>
            <a:ahLst/>
            <a:cxnLst/>
            <a:rect l="l" t="t" r="r" b="b"/>
            <a:pathLst>
              <a:path w="626606" h="444321">
                <a:moveTo>
                  <a:pt x="0" y="0"/>
                </a:moveTo>
                <a:lnTo>
                  <a:pt x="626606" y="0"/>
                </a:lnTo>
                <a:lnTo>
                  <a:pt x="626606" y="444321"/>
                </a:lnTo>
                <a:lnTo>
                  <a:pt x="0" y="44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6682" y="1374945"/>
            <a:ext cx="7321404" cy="972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2"/>
              </a:lnSpc>
            </a:pPr>
            <a:r>
              <a:rPr lang="en-US" sz="6919" b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ЦЕЛИ: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0799" y="3838444"/>
            <a:ext cx="6477001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Целта на проекта „</a:t>
            </a:r>
            <a:r>
              <a:rPr lang="en-US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Rental App”</a:t>
            </a: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е създаването на уеб платформа, чрез която потребителите могат да наемат жилища – апартаменти, къщи и студиа. Приложението предлага възможност за филтриране на цена и вид, лесно добавяне на нови обяви и заявяване на наем онлайн.</a:t>
            </a:r>
            <a:endParaRPr lang="en-US" sz="3200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613037" y="8210675"/>
            <a:ext cx="3086100" cy="131382"/>
            <a:chOff x="0" y="0"/>
            <a:chExt cx="812800" cy="346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613037" y="8549802"/>
            <a:ext cx="3086100" cy="131382"/>
            <a:chOff x="0" y="0"/>
            <a:chExt cx="812800" cy="346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13037" y="8890734"/>
            <a:ext cx="3086100" cy="131382"/>
            <a:chOff x="0" y="0"/>
            <a:chExt cx="812800" cy="346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1012" y="8210675"/>
            <a:ext cx="811442" cy="8114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15716" y="3378655"/>
            <a:ext cx="1710867" cy="171086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74" y="8409737"/>
            <a:ext cx="5813864" cy="131382"/>
            <a:chOff x="0" y="0"/>
            <a:chExt cx="1531223" cy="34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78674" y="8766935"/>
            <a:ext cx="5813864" cy="131382"/>
            <a:chOff x="0" y="0"/>
            <a:chExt cx="1531223" cy="34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478674" y="9126918"/>
            <a:ext cx="5813864" cy="131382"/>
            <a:chOff x="0" y="0"/>
            <a:chExt cx="1531223" cy="34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24659" y="8428795"/>
            <a:ext cx="763814" cy="7638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84971" y="-517301"/>
            <a:ext cx="1905782" cy="19057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21278" y="1037705"/>
            <a:ext cx="782272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ОСНОВНИ ЕТАПИ ПРИ РАЗРАБОТКАТА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1278" y="3128619"/>
            <a:ext cx="8495670" cy="398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24" lvl="1" indent="-269812" algn="l">
              <a:lnSpc>
                <a:spcPts val="3499"/>
              </a:lnSpc>
              <a:buAutoNum type="arabicPeriod"/>
            </a:pP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Избор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на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тема</a:t>
            </a:r>
            <a:endParaRPr lang="en-US" sz="2499" b="1" dirty="0">
              <a:solidFill>
                <a:srgbClr val="F6F4F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539624" lvl="1" indent="-269812" algn="l">
              <a:lnSpc>
                <a:spcPts val="3499"/>
              </a:lnSpc>
              <a:buAutoNum type="arabicPeriod"/>
            </a:pP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Дефиниране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на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структурата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на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софтуера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</a:t>
            </a:r>
          </a:p>
          <a:p>
            <a:pPr marL="539624" lvl="1" indent="-269812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дефинирахме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струтурата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софтуера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включително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характеристиките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функциите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и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модулите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които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ще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включва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  <a:p>
            <a:pPr marL="539624" lvl="1" indent="-269812" algn="l">
              <a:lnSpc>
                <a:spcPts val="3499"/>
              </a:lnSpc>
              <a:buAutoNum type="arabicPeriod"/>
            </a:pP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Разработване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на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дизайн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и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изображения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</a:p>
          <a:p>
            <a:pPr marL="539624" lvl="1" indent="-269812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Разработихме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дизайна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и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изображенията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за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софтуера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като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създадохме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визуално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привлекателен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интерфейс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с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подходящи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графики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369706" y="2511084"/>
            <a:ext cx="6889594" cy="5264832"/>
            <a:chOff x="0" y="0"/>
            <a:chExt cx="9186125" cy="701977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 t="5933" r="23111" b="5933"/>
            <a:stretch>
              <a:fillRect/>
            </a:stretch>
          </p:blipFill>
          <p:spPr>
            <a:xfrm>
              <a:off x="0" y="0"/>
              <a:ext cx="9186125" cy="70197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74" y="8409737"/>
            <a:ext cx="5813864" cy="131382"/>
            <a:chOff x="0" y="0"/>
            <a:chExt cx="1531223" cy="34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78674" y="8766935"/>
            <a:ext cx="5813864" cy="131382"/>
            <a:chOff x="0" y="0"/>
            <a:chExt cx="1531223" cy="34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478674" y="9126918"/>
            <a:ext cx="5813864" cy="131382"/>
            <a:chOff x="0" y="0"/>
            <a:chExt cx="1531223" cy="34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24659" y="8428795"/>
            <a:ext cx="763814" cy="7638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84971" y="-517301"/>
            <a:ext cx="1905782" cy="19057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21278" y="1037705"/>
            <a:ext cx="782272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ОСНОВНИ ЕТАПИ ПРИ РАЗРАБОТКАТА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1278" y="3128619"/>
            <a:ext cx="8495670" cy="356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25" lvl="1" indent="-269812" algn="l">
              <a:lnSpc>
                <a:spcPts val="3499"/>
              </a:lnSpc>
              <a:buAutoNum type="arabicPeriod"/>
            </a:pP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Тестване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След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като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софтуерът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беше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разработен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беше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тестван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Това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флючва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функционално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тестване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  <a:p>
            <a:pPr marL="539625" lvl="1" indent="-269812" algn="l">
              <a:lnSpc>
                <a:spcPts val="3499"/>
              </a:lnSpc>
              <a:buAutoNum type="arabicPeriod"/>
            </a:pP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Отстраняване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на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499" b="1" dirty="0" err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неизправности</a:t>
            </a:r>
            <a:r>
              <a:rPr lang="en-US" sz="2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Всички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проблеми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визникнали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време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тестването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софтуерът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бяха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отстранени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Това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включва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идентифициране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основната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причина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проблема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и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намиране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решение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за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отстраняването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му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92469" y="2296214"/>
            <a:ext cx="7316609" cy="5694571"/>
            <a:chOff x="0" y="0"/>
            <a:chExt cx="9755479" cy="759276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 l="6743" r="6743"/>
            <a:stretch>
              <a:fillRect/>
            </a:stretch>
          </p:blipFill>
          <p:spPr>
            <a:xfrm>
              <a:off x="0" y="0"/>
              <a:ext cx="9755479" cy="75927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97718" y="1028700"/>
            <a:ext cx="3086100" cy="131382"/>
            <a:chOff x="0" y="0"/>
            <a:chExt cx="812800" cy="34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97718" y="1367827"/>
            <a:ext cx="3086100" cy="131382"/>
            <a:chOff x="0" y="0"/>
            <a:chExt cx="812800" cy="34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97718" y="1708760"/>
            <a:ext cx="3086100" cy="131382"/>
            <a:chOff x="0" y="0"/>
            <a:chExt cx="812800" cy="34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25692" y="1028700"/>
            <a:ext cx="811442" cy="8114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696669" y="8859760"/>
            <a:ext cx="2231798" cy="223179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93371" y="2502802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712371" y="1084872"/>
            <a:ext cx="1086325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 dirty="0" smtClean="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ТЕХНОЛОГИИ</a:t>
            </a:r>
            <a:endParaRPr lang="en-US" sz="5499" b="1" dirty="0">
              <a:solidFill>
                <a:srgbClr val="FFFFFF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914583" cy="10287000"/>
            <a:chOff x="0" y="0"/>
            <a:chExt cx="655277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68" r="14168"/>
            <a:stretch>
              <a:fillRect/>
            </a:stretch>
          </p:blipFill>
          <p:spPr>
            <a:xfrm>
              <a:off x="0" y="0"/>
              <a:ext cx="655277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435813" y="1832032"/>
            <a:ext cx="4991746" cy="7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4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ДИЗАЙН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35813" y="3557561"/>
            <a:ext cx="10239514" cy="469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702" lvl="1" indent="-262351" algn="l">
              <a:lnSpc>
                <a:spcPts val="3402"/>
              </a:lnSpc>
              <a:buFont typeface="Arial"/>
              <a:buChar char="•"/>
            </a:pPr>
            <a:r>
              <a:rPr lang="en-US" sz="243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Целта ни беше да създадем приложение, което е едновременно интуитивно и визуално привлекателно. За да постигнем това, работихме върху дефинирането на структурата на софтуерното приложение, като се фокусирахме  върху създаването на компактен и рационален дизайн. Използвахме подходящи цветове, за да създадем приятна и привлекателна визуална естетика.</a:t>
            </a:r>
          </a:p>
          <a:p>
            <a:pPr marL="524702" lvl="1" indent="-262351" algn="l">
              <a:lnSpc>
                <a:spcPts val="3402"/>
              </a:lnSpc>
              <a:buFont typeface="Arial"/>
              <a:buChar char="•"/>
            </a:pPr>
            <a:r>
              <a:rPr lang="en-US" sz="243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За нас е важно да гарантираме, че дизайнът е оптимизиран за безпроблемно потребителнско изживяване. Тествахме обстойно сайта, за да се уверим, че е функционален и лесен за използване.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744950" y="1719028"/>
            <a:ext cx="3086100" cy="131382"/>
            <a:chOff x="0" y="0"/>
            <a:chExt cx="812800" cy="34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44950" y="2058155"/>
            <a:ext cx="3086100" cy="131382"/>
            <a:chOff x="0" y="0"/>
            <a:chExt cx="812800" cy="346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44950" y="2399087"/>
            <a:ext cx="3086100" cy="131382"/>
            <a:chOff x="0" y="0"/>
            <a:chExt cx="812800" cy="346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4603"/>
            </a:xfrm>
            <a:custGeom>
              <a:avLst/>
              <a:gdLst/>
              <a:ahLst/>
              <a:cxnLst/>
              <a:rect l="l" t="t" r="r" b="b"/>
              <a:pathLst>
                <a:path w="812800" h="34603">
                  <a:moveTo>
                    <a:pt x="0" y="0"/>
                  </a:moveTo>
                  <a:lnTo>
                    <a:pt x="812800" y="0"/>
                  </a:lnTo>
                  <a:lnTo>
                    <a:pt x="812800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16291" y="826391"/>
            <a:ext cx="619761" cy="61976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295597" y="9066619"/>
            <a:ext cx="531293" cy="53129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9258300"/>
            <a:ext cx="1423346" cy="142334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74" y="8409737"/>
            <a:ext cx="5813864" cy="131382"/>
            <a:chOff x="0" y="0"/>
            <a:chExt cx="1531223" cy="34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78674" y="8766935"/>
            <a:ext cx="5813864" cy="131382"/>
            <a:chOff x="0" y="0"/>
            <a:chExt cx="1531223" cy="34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478674" y="9126918"/>
            <a:ext cx="5813864" cy="131382"/>
            <a:chOff x="0" y="0"/>
            <a:chExt cx="1531223" cy="34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24659" y="8428795"/>
            <a:ext cx="763814" cy="7638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84971" y="-517301"/>
            <a:ext cx="1905782" cy="19057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21278" y="1037705"/>
            <a:ext cx="782272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ОБНОВЯВАНЕ И РАЗВИТИЕ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1278" y="3128619"/>
            <a:ext cx="8495670" cy="31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 </a:t>
            </a:r>
            <a:r>
              <a:rPr lang="en-US" sz="3200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бъдеще</a:t>
            </a: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3200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планираме</a:t>
            </a: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3200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да</a:t>
            </a: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3200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добавим</a:t>
            </a: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3200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нови</a:t>
            </a: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3200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функции</a:t>
            </a:r>
            <a:r>
              <a:rPr lang="en-US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3200" dirty="0" err="1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кат</a:t>
            </a: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</a:t>
            </a:r>
            <a:r>
              <a:rPr lang="en-US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:</a:t>
            </a:r>
            <a:endParaRPr lang="en-US" sz="3200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Оценки и коментари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Карта с локации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Личен профил</a:t>
            </a:r>
            <a:r>
              <a:rPr lang="bg-BG" sz="3200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bg-BG" sz="3200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 история на наемите, любими имоти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endParaRPr lang="bg-BG" sz="2499" dirty="0" smtClean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279544" y="2912716"/>
            <a:ext cx="6605427" cy="4461568"/>
            <a:chOff x="0" y="0"/>
            <a:chExt cx="8807236" cy="594875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 l="3857" r="3857"/>
            <a:stretch>
              <a:fillRect/>
            </a:stretch>
          </p:blipFill>
          <p:spPr>
            <a:xfrm>
              <a:off x="0" y="0"/>
              <a:ext cx="8807236" cy="59487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74" y="8409737"/>
            <a:ext cx="5813864" cy="131382"/>
            <a:chOff x="0" y="0"/>
            <a:chExt cx="1531223" cy="34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78674" y="8766935"/>
            <a:ext cx="5813864" cy="131382"/>
            <a:chOff x="0" y="0"/>
            <a:chExt cx="1531223" cy="34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478674" y="9126918"/>
            <a:ext cx="5813864" cy="131382"/>
            <a:chOff x="0" y="0"/>
            <a:chExt cx="1531223" cy="34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1223" cy="34603"/>
            </a:xfrm>
            <a:custGeom>
              <a:avLst/>
              <a:gdLst/>
              <a:ahLst/>
              <a:cxnLst/>
              <a:rect l="l" t="t" r="r" b="b"/>
              <a:pathLst>
                <a:path w="1531223" h="34603">
                  <a:moveTo>
                    <a:pt x="0" y="0"/>
                  </a:moveTo>
                  <a:lnTo>
                    <a:pt x="1531223" y="0"/>
                  </a:lnTo>
                  <a:lnTo>
                    <a:pt x="1531223" y="34603"/>
                  </a:lnTo>
                  <a:lnTo>
                    <a:pt x="0" y="34603"/>
                  </a:ln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531223" cy="5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lang="bg-BG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24659" y="8428795"/>
            <a:ext cx="763814" cy="7638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84971" y="-517301"/>
            <a:ext cx="1905782" cy="19057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E8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9"/>
                </a:lnSpc>
              </a:pPr>
              <a:endParaRPr dirty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21278" y="1037705"/>
            <a:ext cx="7822722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ЗАКЛЮЧЕНИЕ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1278" y="3128619"/>
            <a:ext cx="8495670" cy="491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2499" b="1" dirty="0" smtClean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Лесно</a:t>
            </a:r>
            <a:r>
              <a:rPr lang="en-US" sz="2499" b="1" dirty="0" smtClean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bg-BG" sz="2499" b="1" dirty="0" smtClean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използване на уебсайта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2499" b="1" dirty="0" smtClean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Стилен дизайн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2499" b="1" dirty="0" smtClean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Добра функционалност</a:t>
            </a:r>
          </a:p>
          <a:p>
            <a:pPr marL="539625" lvl="1" indent="-269812" algn="l">
              <a:lnSpc>
                <a:spcPts val="3499"/>
              </a:lnSpc>
              <a:buFont typeface="Arial"/>
              <a:buChar char="•"/>
            </a:pPr>
            <a:r>
              <a:rPr lang="bg-BG" sz="2499" b="1" dirty="0" smtClean="0">
                <a:solidFill>
                  <a:srgbClr val="F6F4F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Валидация на данни </a:t>
            </a:r>
          </a:p>
          <a:p>
            <a:pPr algn="l">
              <a:lnSpc>
                <a:spcPts val="3499"/>
              </a:lnSpc>
            </a:pPr>
            <a:endParaRPr lang="bg-BG" sz="2499" b="1" dirty="0" smtClean="0">
              <a:solidFill>
                <a:srgbClr val="F6F4F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3499"/>
              </a:lnSpc>
            </a:pPr>
            <a:endParaRPr lang="en-US" sz="2499" b="1" dirty="0">
              <a:solidFill>
                <a:srgbClr val="F6F4F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3499"/>
              </a:lnSpc>
            </a:pP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Благодарни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сме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че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имахме възможността да разработим система, която макар и неприложима в реална ситуация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ни накара да за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</a:t>
            </a: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ълбочим знанията си, да успеем да разпределим времето 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и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търпението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си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и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да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видим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положителното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и </a:t>
            </a:r>
            <a:r>
              <a:rPr lang="bg-BG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негативното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в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разработката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на</a:t>
            </a:r>
            <a:r>
              <a:rPr lang="en-US" sz="2499" dirty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dirty="0" err="1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уебсайт</a:t>
            </a:r>
            <a:r>
              <a:rPr lang="en-US" sz="2499" dirty="0" smtClean="0">
                <a:solidFill>
                  <a:srgbClr val="F6F4F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 lang="en-US" sz="2499" dirty="0">
              <a:solidFill>
                <a:srgbClr val="F6F4F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166597" y="2554126"/>
            <a:ext cx="7092703" cy="5178748"/>
            <a:chOff x="0" y="0"/>
            <a:chExt cx="9456937" cy="690499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 l="4333" r="4333"/>
            <a:stretch>
              <a:fillRect/>
            </a:stretch>
          </p:blipFill>
          <p:spPr>
            <a:xfrm>
              <a:off x="0" y="0"/>
              <a:ext cx="9456937" cy="69049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362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Horizon</vt:lpstr>
      <vt:lpstr>Canva Sans Bold</vt:lpstr>
      <vt:lpstr>Arial</vt:lpstr>
      <vt:lpstr>Red Hat Display Bold</vt:lpstr>
      <vt:lpstr>Calibri</vt:lpstr>
      <vt:lpstr>Red Hat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Gold Minimalist Real Estate Presentation</dc:title>
  <dc:creator>Student</dc:creator>
  <cp:lastModifiedBy>Student</cp:lastModifiedBy>
  <cp:revision>7</cp:revision>
  <dcterms:created xsi:type="dcterms:W3CDTF">2006-08-16T00:00:00Z</dcterms:created>
  <dcterms:modified xsi:type="dcterms:W3CDTF">2025-05-11T10:37:35Z</dcterms:modified>
  <dc:identifier>DAGnDifrP94</dc:identifier>
</cp:coreProperties>
</file>